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6858000" cy="9903460" type="A4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19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3119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69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674335" y="1320480"/>
            <a:ext cx="5512128" cy="3711901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45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674335" y="5141554"/>
            <a:ext cx="5512128" cy="2126285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2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342230" y="1117729"/>
            <a:ext cx="6172287" cy="791768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74335" y="3587131"/>
            <a:ext cx="5512128" cy="1471243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45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674335" y="5141554"/>
            <a:ext cx="5512128" cy="681035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18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42230" y="878587"/>
            <a:ext cx="6170262" cy="1018953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42230" y="2152278"/>
            <a:ext cx="6170262" cy="6872735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119841" y="5557453"/>
            <a:ext cx="4370012" cy="1107332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33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119841" y="6664785"/>
            <a:ext cx="4370012" cy="1252896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42230" y="878587"/>
            <a:ext cx="6170262" cy="1018953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342230" y="2167875"/>
            <a:ext cx="2911991" cy="6857138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606576" y="2167875"/>
            <a:ext cx="2911991" cy="6857138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42230" y="878587"/>
            <a:ext cx="6170262" cy="1018953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342230" y="2063900"/>
            <a:ext cx="3005143" cy="551066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42230" y="2677351"/>
            <a:ext cx="3005143" cy="6347662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3507659" y="2053111"/>
            <a:ext cx="3005143" cy="551066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3507659" y="2677351"/>
            <a:ext cx="3005143" cy="6347662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42230" y="878587"/>
            <a:ext cx="6170262" cy="1018953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342230" y="2245856"/>
            <a:ext cx="2943647" cy="6654388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3572151" y="2245856"/>
            <a:ext cx="2940342" cy="6654388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5757156" y="1320480"/>
            <a:ext cx="587258" cy="726264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1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514357" y="1320480"/>
            <a:ext cx="5157748" cy="7262640"/>
          </a:xfrm>
        </p:spPr>
        <p:txBody>
          <a:bodyPr vert="eaVert" lIns="46800" tIns="46800" rIns="46800" bIns="46800"/>
          <a:lstStyle>
            <a:lvl1pPr marL="171450" indent="-171450">
              <a:spcAft>
                <a:spcPts val="1000"/>
              </a:spcAft>
              <a:defRPr spc="300"/>
            </a:lvl1pPr>
            <a:lvl2pPr marL="514350" indent="-171450">
              <a:defRPr spc="300"/>
            </a:lvl2pPr>
            <a:lvl3pPr marL="857250" indent="-171450">
              <a:defRPr spc="300"/>
            </a:lvl3pPr>
            <a:lvl4pPr marL="1200150" indent="-171450">
              <a:defRPr spc="300"/>
            </a:lvl4pPr>
            <a:lvl5pPr marL="1543050" indent="-17145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62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342230" y="878587"/>
            <a:ext cx="6170262" cy="1018953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342230" y="2152278"/>
            <a:ext cx="6170262" cy="687273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344255" y="9118590"/>
            <a:ext cx="1518771" cy="4574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7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2315283" y="9118590"/>
            <a:ext cx="2227532" cy="4574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7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4993721" y="9118590"/>
            <a:ext cx="1518771" cy="4574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7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7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3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207135" algn="l"/>
          <a:tab pos="1207135" algn="l"/>
          <a:tab pos="1207135" algn="l"/>
          <a:tab pos="1207135" algn="l"/>
        </a:tabLst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tags" Target="../tags/tag68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31470" y="1629410"/>
            <a:ext cx="228600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/>
              <a:t>姓名：</a:t>
            </a:r>
            <a:r>
              <a:rPr lang="en-US" altLang="zh-CN" sz="1200"/>
              <a:t>    </a:t>
            </a:r>
            <a:r>
              <a:rPr lang="zh-CN" altLang="en-US" sz="1200"/>
              <a:t>斤斤计较</a:t>
            </a:r>
            <a:r>
              <a:rPr lang="en-US" altLang="zh-CN" sz="1200"/>
              <a:t>    </a:t>
            </a:r>
            <a:endParaRPr lang="en-US" altLang="zh-CN" sz="1200"/>
          </a:p>
        </p:txBody>
      </p:sp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2475230" y="1636395"/>
            <a:ext cx="228600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/>
              <a:t>性别：</a:t>
            </a:r>
            <a:endParaRPr lang="zh-CN" altLang="en-US" sz="1200"/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4469765" y="1629410"/>
            <a:ext cx="228600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/>
              <a:t>年龄：</a:t>
            </a:r>
            <a:endParaRPr lang="zh-CN" altLang="en-US" sz="1200"/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331470" y="2129790"/>
            <a:ext cx="228600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/>
              <a:t>正文内容。。。。。。。。</a:t>
            </a:r>
            <a:endParaRPr lang="zh-CN" altLang="en-US" sz="1200"/>
          </a:p>
        </p:txBody>
      </p:sp>
      <p:sp>
        <p:nvSpPr>
          <p:cNvPr id="8" name="文本框 7"/>
          <p:cNvSpPr txBox="1"/>
          <p:nvPr>
            <p:custDataLst>
              <p:tags r:id="rId4"/>
            </p:custDataLst>
          </p:nvPr>
        </p:nvSpPr>
        <p:spPr>
          <a:xfrm>
            <a:off x="4469765" y="9001760"/>
            <a:ext cx="228600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/>
              <a:t>医师：黄雯</a:t>
            </a:r>
            <a:endParaRPr lang="zh-CN" altLang="en-US" sz="1200"/>
          </a:p>
        </p:txBody>
      </p:sp>
      <p:sp>
        <p:nvSpPr>
          <p:cNvPr id="9" name="文本框 8"/>
          <p:cNvSpPr txBox="1"/>
          <p:nvPr>
            <p:custDataLst>
              <p:tags r:id="rId5"/>
            </p:custDataLst>
          </p:nvPr>
        </p:nvSpPr>
        <p:spPr>
          <a:xfrm>
            <a:off x="4469765" y="9277350"/>
            <a:ext cx="228600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/>
              <a:t>2023  </a:t>
            </a:r>
            <a:r>
              <a:rPr lang="zh-CN" altLang="en-US" sz="1200"/>
              <a:t>年</a:t>
            </a:r>
            <a:r>
              <a:rPr lang="en-US" altLang="zh-CN" sz="1200"/>
              <a:t>  12  </a:t>
            </a:r>
            <a:r>
              <a:rPr lang="zh-CN" altLang="en-US" sz="1200"/>
              <a:t>月</a:t>
            </a:r>
            <a:r>
              <a:rPr lang="en-US" altLang="zh-CN" sz="1200"/>
              <a:t>  1  </a:t>
            </a:r>
            <a:r>
              <a:rPr lang="zh-CN" altLang="en-US" sz="1200"/>
              <a:t>日</a:t>
            </a:r>
            <a:endParaRPr lang="zh-CN" altLang="en-US" sz="1200"/>
          </a:p>
        </p:txBody>
      </p:sp>
    </p:spTree>
    <p:custDataLst>
      <p:tags r:id="rId6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9.xml><?xml version="1.0" encoding="utf-8"?>
<p:tagLst xmlns:p="http://schemas.openxmlformats.org/presentationml/2006/main">
  <p:tag name="COMMONDATA" val="eyJoZGlkIjoiN2Q2Mjk4NTQyOGM3YTAyOGM2ZWQzNGIwZDI5MWI5MDY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WPS 演示</Application>
  <PresentationFormat>宽屏</PresentationFormat>
  <Paragraphs>12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WPS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WPS_1614354855</cp:lastModifiedBy>
  <cp:revision>155</cp:revision>
  <dcterms:created xsi:type="dcterms:W3CDTF">2019-06-19T02:08:00Z</dcterms:created>
  <dcterms:modified xsi:type="dcterms:W3CDTF">2023-11-01T01:47:53Z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2052-12.1.0.15404</vt:lpwstr>
  </property>
  <property fmtid="{D5CDD505-2E9C-101B-9397-08002B2CF9AE}" pid="3" name="ICV">
    <vt:lpwstr>9154B10BE82443679FFEC404E29E2308_11</vt:lpwstr>
  </property>
</Properties>
</file>