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9903460" type="A4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3119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9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74335" y="1320480"/>
            <a:ext cx="5512128" cy="371190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74335" y="5141554"/>
            <a:ext cx="5512128" cy="212628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30" y="1117729"/>
            <a:ext cx="6172287" cy="791768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35" y="3587131"/>
            <a:ext cx="5512128" cy="147124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35" y="5141554"/>
            <a:ext cx="5512128" cy="681035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30" y="878587"/>
            <a:ext cx="6170262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42230" y="2152278"/>
            <a:ext cx="6170262" cy="687273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19841" y="5557453"/>
            <a:ext cx="4370012" cy="110733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119841" y="6664785"/>
            <a:ext cx="4370012" cy="125289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30" y="878587"/>
            <a:ext cx="6170262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42230" y="2167875"/>
            <a:ext cx="2911991" cy="685713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606576" y="2167875"/>
            <a:ext cx="2911991" cy="6857138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30" y="878587"/>
            <a:ext cx="6170262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30" y="2063900"/>
            <a:ext cx="3005143" cy="551066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30" y="2677351"/>
            <a:ext cx="3005143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59" y="2053111"/>
            <a:ext cx="3005143" cy="55106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59" y="2677351"/>
            <a:ext cx="3005143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30" y="878587"/>
            <a:ext cx="6170262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230" y="2245856"/>
            <a:ext cx="2943647" cy="665438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51" y="2245856"/>
            <a:ext cx="2940342" cy="665438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156" y="1320480"/>
            <a:ext cx="587258" cy="726264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7" y="1320480"/>
            <a:ext cx="5157748" cy="7262640"/>
          </a:xfr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342230" y="878587"/>
            <a:ext cx="6170262" cy="1018953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342230" y="2152278"/>
            <a:ext cx="6170262" cy="687273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344255" y="9118590"/>
            <a:ext cx="1518771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2315283" y="9118590"/>
            <a:ext cx="2227532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4993721" y="9118590"/>
            <a:ext cx="1518771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1470" y="1629410"/>
            <a:ext cx="22860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姓名：</a:t>
            </a:r>
            <a:r>
              <a:rPr lang="en-US" altLang="zh-CN" sz="1200"/>
              <a:t>    </a:t>
            </a:r>
            <a:r>
              <a:rPr lang="zh-CN" altLang="en-US" sz="1200"/>
              <a:t>斤斤计较</a:t>
            </a:r>
            <a:r>
              <a:rPr lang="en-US" altLang="zh-CN" sz="1200"/>
              <a:t>    </a:t>
            </a:r>
            <a:endParaRPr lang="en-US" altLang="zh-CN" sz="1200"/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475230" y="1636395"/>
            <a:ext cx="22860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性别：</a:t>
            </a:r>
            <a:endParaRPr lang="zh-CN" altLang="en-US" sz="1200"/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4469765" y="1629410"/>
            <a:ext cx="22860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年龄：</a:t>
            </a:r>
            <a:endParaRPr lang="zh-CN" altLang="en-US" sz="1200"/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331470" y="2129790"/>
            <a:ext cx="22860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正文内容。。。。。。。。</a:t>
            </a:r>
            <a:endParaRPr lang="zh-CN" altLang="en-US" sz="1200"/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4469765" y="9001760"/>
            <a:ext cx="22860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医师：黄雯</a:t>
            </a:r>
            <a:endParaRPr lang="zh-CN" altLang="en-US" sz="1200"/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4469765" y="9277350"/>
            <a:ext cx="22860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2023  </a:t>
            </a:r>
            <a:r>
              <a:rPr lang="zh-CN" altLang="en-US" sz="1200"/>
              <a:t>年</a:t>
            </a:r>
            <a:r>
              <a:rPr lang="en-US" altLang="zh-CN" sz="1200"/>
              <a:t>  12  </a:t>
            </a:r>
            <a:r>
              <a:rPr lang="zh-CN" altLang="en-US" sz="1200"/>
              <a:t>月</a:t>
            </a:r>
            <a:r>
              <a:rPr lang="en-US" altLang="zh-CN" sz="1200"/>
              <a:t>  1  </a:t>
            </a:r>
            <a:r>
              <a:rPr lang="zh-CN" altLang="en-US" sz="1200"/>
              <a:t>日</a:t>
            </a:r>
            <a:endParaRPr lang="zh-CN" altLang="en-US" sz="1200"/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COMMONDATA" val="eyJoZGlkIjoiN2Q2Mjk4NTQyOGM3YTAyOGM2ZWQzNGIwZDI5MWI5MD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WPS 演示</Application>
  <PresentationFormat>宽屏</PresentationFormat>
  <Paragraphs>12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WPS_1614354855</cp:lastModifiedBy>
  <cp:revision>155</cp:revision>
  <dcterms:created xsi:type="dcterms:W3CDTF">2019-06-19T02:08:00Z</dcterms:created>
  <dcterms:modified xsi:type="dcterms:W3CDTF">2023-11-01T01:47:53Z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2052-12.1.0.15404</vt:lpwstr>
  </property>
  <property fmtid="{D5CDD505-2E9C-101B-9397-08002B2CF9AE}" pid="3" name="ICV">
    <vt:lpwstr>9154B10BE82443679FFEC404E29E2308_11</vt:lpwstr>
  </property>
</Properties>
</file>