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903460" cy="6858000" type="A4"/>
  <p:notesSz cx="9144000" cy="6858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11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85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973789" y="914413"/>
            <a:ext cx="7959921" cy="2570437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973789" y="3560450"/>
            <a:ext cx="7959921" cy="1472421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94205" y="774011"/>
            <a:ext cx="8913240" cy="548287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973789" y="2484035"/>
            <a:ext cx="7959921" cy="101881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973789" y="3560450"/>
            <a:ext cx="7959921" cy="471607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94205" y="608409"/>
            <a:ext cx="8910316" cy="70561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94205" y="1490421"/>
            <a:ext cx="8910316" cy="4759268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617133" y="3848454"/>
            <a:ext cx="6310621" cy="766811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617133" y="4615265"/>
            <a:ext cx="6310621" cy="86761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94205" y="608409"/>
            <a:ext cx="8910316" cy="70561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94205" y="1501221"/>
            <a:ext cx="4205131" cy="4748467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208163" y="1501221"/>
            <a:ext cx="4205131" cy="4748467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94205" y="608409"/>
            <a:ext cx="8910316" cy="70561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94205" y="1429220"/>
            <a:ext cx="4339648" cy="381605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94205" y="1854026"/>
            <a:ext cx="4339648" cy="4395662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5065319" y="1421749"/>
            <a:ext cx="4339648" cy="381605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5065319" y="1854026"/>
            <a:ext cx="4339648" cy="4395662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94205" y="608409"/>
            <a:ext cx="8910316" cy="70561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94205" y="1555222"/>
            <a:ext cx="4250845" cy="4608066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5158450" y="1555222"/>
            <a:ext cx="4246071" cy="4608066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8313760" y="914413"/>
            <a:ext cx="848045" cy="5029271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742770" y="914413"/>
            <a:ext cx="7448170" cy="5029271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94205" y="608409"/>
            <a:ext cx="8910316" cy="70561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94205" y="1490421"/>
            <a:ext cx="8910316" cy="4759268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97130" y="6314489"/>
            <a:ext cx="2193219" cy="316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343440" y="6314489"/>
            <a:ext cx="3216721" cy="316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7211303" y="6314489"/>
            <a:ext cx="2193219" cy="316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 rot="10800000">
            <a:off x="1462405" y="662305"/>
            <a:ext cx="697865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000" b="1">
                <a:latin typeface="+mj-ea"/>
                <a:ea typeface="+mj-ea"/>
              </a:rPr>
              <a:t>张锦霞</a:t>
            </a:r>
            <a:endParaRPr lang="zh-CN" altLang="en-US" sz="8000" b="1">
              <a:latin typeface="+mj-ea"/>
              <a:ea typeface="+mj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463040" y="4876165"/>
            <a:ext cx="697738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000" b="1">
                <a:latin typeface="+mj-ea"/>
                <a:ea typeface="+mj-ea"/>
              </a:rPr>
              <a:t>张锦霞</a:t>
            </a:r>
            <a:endParaRPr lang="zh-CN" altLang="en-US" sz="8000" b="1">
              <a:latin typeface="+mj-ea"/>
              <a:ea typeface="+mj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 rot="10800000">
            <a:off x="1462405" y="662305"/>
            <a:ext cx="697865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000" b="1">
                <a:latin typeface="+mj-ea"/>
                <a:ea typeface="+mj-ea"/>
              </a:rPr>
              <a:t>吴登龙</a:t>
            </a:r>
            <a:endParaRPr lang="zh-CN" altLang="en-US" sz="8000" b="1">
              <a:latin typeface="+mj-ea"/>
              <a:ea typeface="+mj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463040" y="4876165"/>
            <a:ext cx="697738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000" b="1">
                <a:latin typeface="+mj-ea"/>
                <a:ea typeface="+mj-ea"/>
                <a:sym typeface="+mn-ea"/>
              </a:rPr>
              <a:t>吴登龙</a:t>
            </a:r>
            <a:endParaRPr lang="zh-CN" altLang="en-US" sz="8000" b="1">
              <a:latin typeface="+mj-ea"/>
              <a:ea typeface="+mj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 rot="10800000">
            <a:off x="1462405" y="662305"/>
            <a:ext cx="697865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000" b="1">
                <a:latin typeface="+mj-ea"/>
                <a:ea typeface="+mj-ea"/>
              </a:rPr>
              <a:t>周进</a:t>
            </a:r>
            <a:endParaRPr lang="zh-CN" altLang="en-US" sz="8000" b="1">
              <a:latin typeface="+mj-ea"/>
              <a:ea typeface="+mj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463040" y="4876165"/>
            <a:ext cx="697738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000" b="1" kern="1300">
                <a:solidFill>
                  <a:schemeClr val="tx1"/>
                </a:solidFill>
                <a:uFillTx/>
                <a:latin typeface="+中文标题" charset="0"/>
                <a:ea typeface="+mj-ea"/>
                <a:sym typeface="+mn-ea"/>
              </a:rPr>
              <a:t>周进</a:t>
            </a:r>
            <a:endParaRPr lang="zh-CN" altLang="en-US" sz="8000" b="1" kern="1300">
              <a:solidFill>
                <a:schemeClr val="tx1"/>
              </a:solidFill>
              <a:uFillTx/>
              <a:latin typeface="+中文标题" charset="0"/>
              <a:ea typeface="+mj-ea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 rot="10800000">
            <a:off x="1462405" y="662305"/>
            <a:ext cx="697865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000" b="1">
                <a:latin typeface="+mj-ea"/>
                <a:ea typeface="+mj-ea"/>
              </a:rPr>
              <a:t>李冬</a:t>
            </a:r>
            <a:endParaRPr lang="zh-CN" altLang="en-US" sz="8000" b="1">
              <a:latin typeface="+mj-ea"/>
              <a:ea typeface="+mj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463040" y="4876165"/>
            <a:ext cx="697738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000" b="1">
                <a:latin typeface="+mj-ea"/>
                <a:ea typeface="+mj-ea"/>
              </a:rPr>
              <a:t>李冬</a:t>
            </a:r>
            <a:endParaRPr lang="zh-CN" altLang="en-US" sz="8000" b="1">
              <a:latin typeface="+mj-ea"/>
              <a:ea typeface="+mj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 rot="10800000">
            <a:off x="1462405" y="662305"/>
            <a:ext cx="697865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000" b="1">
                <a:latin typeface="+mj-ea"/>
                <a:ea typeface="+mj-ea"/>
              </a:rPr>
              <a:t>高源</a:t>
            </a:r>
            <a:endParaRPr lang="zh-CN" altLang="en-US" sz="8000" b="1">
              <a:latin typeface="+mj-ea"/>
              <a:ea typeface="+mj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463040" y="4876165"/>
            <a:ext cx="697738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000" b="1">
                <a:latin typeface="+mj-ea"/>
                <a:ea typeface="+mj-ea"/>
              </a:rPr>
              <a:t>高源</a:t>
            </a:r>
            <a:endParaRPr lang="zh-CN" altLang="en-US" sz="8000" b="1">
              <a:latin typeface="+mj-ea"/>
              <a:ea typeface="+mj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 rot="10800000">
            <a:off x="1462405" y="662305"/>
            <a:ext cx="697865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000" b="1">
                <a:latin typeface="+mj-ea"/>
                <a:ea typeface="+mj-ea"/>
              </a:rPr>
              <a:t>宓继红</a:t>
            </a:r>
            <a:endParaRPr lang="zh-CN" altLang="en-US" sz="8000" b="1">
              <a:latin typeface="+mj-ea"/>
              <a:ea typeface="+mj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463040" y="4876165"/>
            <a:ext cx="697738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000" b="1">
                <a:latin typeface="+mj-ea"/>
                <a:ea typeface="+mj-ea"/>
                <a:sym typeface="+mn-ea"/>
              </a:rPr>
              <a:t>宓继红</a:t>
            </a:r>
            <a:endParaRPr lang="zh-CN" altLang="en-US" sz="8000" b="1">
              <a:latin typeface="+mj-ea"/>
              <a:ea typeface="+mj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 rot="10800000">
            <a:off x="1462405" y="662305"/>
            <a:ext cx="697865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000" b="1">
                <a:latin typeface="+mj-ea"/>
                <a:ea typeface="+mj-ea"/>
              </a:rPr>
              <a:t>许树长</a:t>
            </a:r>
            <a:endParaRPr lang="zh-CN" altLang="en-US" sz="8000" b="1">
              <a:latin typeface="+mj-ea"/>
              <a:ea typeface="+mj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463040" y="4876165"/>
            <a:ext cx="697738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000" b="1">
                <a:latin typeface="+mj-ea"/>
                <a:ea typeface="+mj-ea"/>
                <a:sym typeface="+mn-ea"/>
              </a:rPr>
              <a:t>许树长</a:t>
            </a:r>
            <a:endParaRPr lang="zh-CN" altLang="en-US" sz="8000" b="1">
              <a:latin typeface="+mj-ea"/>
              <a:ea typeface="+mj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 rot="10800000">
            <a:off x="1462405" y="662305"/>
            <a:ext cx="697865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000" b="1">
                <a:latin typeface="+mj-ea"/>
                <a:ea typeface="+mj-ea"/>
              </a:rPr>
              <a:t>陈霆</a:t>
            </a:r>
            <a:endParaRPr lang="zh-CN" altLang="en-US" sz="8000" b="1">
              <a:latin typeface="+mj-ea"/>
              <a:ea typeface="+mj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463040" y="4876165"/>
            <a:ext cx="697738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000" b="1">
                <a:latin typeface="+mj-ea"/>
                <a:ea typeface="+mj-ea"/>
                <a:sym typeface="+mn-ea"/>
              </a:rPr>
              <a:t>陈霆</a:t>
            </a:r>
            <a:endParaRPr lang="zh-CN" altLang="en-US" sz="8000" b="1">
              <a:latin typeface="+mj-ea"/>
              <a:ea typeface="+mj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 rot="10800000">
            <a:off x="1462405" y="662305"/>
            <a:ext cx="697865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000" b="1">
                <a:latin typeface="+mj-ea"/>
                <a:ea typeface="+mj-ea"/>
              </a:rPr>
              <a:t>程英升</a:t>
            </a:r>
            <a:endParaRPr lang="zh-CN" altLang="en-US" sz="8000" b="1">
              <a:latin typeface="+mj-ea"/>
              <a:ea typeface="+mj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463040" y="4876165"/>
            <a:ext cx="697738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000" b="1">
                <a:latin typeface="+mj-ea"/>
                <a:ea typeface="+mj-ea"/>
                <a:sym typeface="+mn-ea"/>
              </a:rPr>
              <a:t>程英升</a:t>
            </a:r>
            <a:endParaRPr lang="zh-CN" altLang="en-US" sz="8000" b="1">
              <a:latin typeface="+mj-ea"/>
              <a:ea typeface="+mj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 rot="10800000">
            <a:off x="1462405" y="662305"/>
            <a:ext cx="697865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000" b="1">
                <a:latin typeface="+mj-ea"/>
                <a:ea typeface="+mj-ea"/>
              </a:rPr>
              <a:t>杨杰</a:t>
            </a:r>
            <a:endParaRPr lang="zh-CN" altLang="en-US" sz="8000" b="1">
              <a:latin typeface="+mj-ea"/>
              <a:ea typeface="+mj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463040" y="4876165"/>
            <a:ext cx="697738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000" b="1">
                <a:latin typeface="+mj-ea"/>
                <a:ea typeface="+mj-ea"/>
                <a:sym typeface="+mn-ea"/>
              </a:rPr>
              <a:t>杨杰</a:t>
            </a:r>
            <a:endParaRPr lang="zh-CN" altLang="en-US" sz="8000" b="1">
              <a:latin typeface="+mj-ea"/>
              <a:ea typeface="+mj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 rot="10800000">
            <a:off x="1462405" y="662305"/>
            <a:ext cx="697865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000" b="1">
                <a:latin typeface="+mj-ea"/>
                <a:ea typeface="+mj-ea"/>
              </a:rPr>
              <a:t>花艳</a:t>
            </a:r>
            <a:endParaRPr lang="zh-CN" altLang="en-US" sz="8000" b="1">
              <a:latin typeface="+mj-ea"/>
              <a:ea typeface="+mj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463040" y="4876165"/>
            <a:ext cx="697738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000" b="1">
                <a:latin typeface="+mj-ea"/>
                <a:ea typeface="+mj-ea"/>
                <a:sym typeface="+mn-ea"/>
              </a:rPr>
              <a:t>花艳</a:t>
            </a:r>
            <a:endParaRPr lang="zh-CN" altLang="en-US" sz="8000" b="1">
              <a:latin typeface="+mj-ea"/>
              <a:ea typeface="+mj-ea"/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5.xml><?xml version="1.0" encoding="utf-8"?>
<p:tagLst xmlns:p="http://schemas.openxmlformats.org/presentationml/2006/main">
  <p:tag name="commondata" val="eyJoZGlkIjoiN2Q2Mjk4NTQyOGM3YTAyOGM2ZWQzNGIwZDI5MWI5MDY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WPS 演示</Application>
  <PresentationFormat>宽屏</PresentationFormat>
  <Paragraphs>44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+中文标题</vt:lpstr>
      <vt:lpstr>Segoe Print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WPS_1614354855</cp:lastModifiedBy>
  <cp:revision>163</cp:revision>
  <dcterms:created xsi:type="dcterms:W3CDTF">2019-06-19T02:08:00Z</dcterms:created>
  <dcterms:modified xsi:type="dcterms:W3CDTF">2023-11-25T08:49:32Z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22C67EE4AECE4935AFEBC0AB66908170_11</vt:lpwstr>
  </property>
</Properties>
</file>